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8" r:id="rId3"/>
    <p:sldId id="268" r:id="rId4"/>
    <p:sldId id="260" r:id="rId5"/>
    <p:sldId id="358" r:id="rId6"/>
    <p:sldId id="361" r:id="rId7"/>
    <p:sldId id="269" r:id="rId8"/>
    <p:sldId id="270" r:id="rId9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формация" id="{9FA27940-A45B-471D-96EC-3FCE80AE8A9B}">
          <p14:sldIdLst/>
        </p14:section>
        <p14:section name="Шаблоны слайдов" id="{24401F80-F81B-49C3-8D55-70A14F0BF8FF}">
          <p14:sldIdLst>
            <p14:sldId id="257"/>
            <p14:sldId id="258"/>
            <p14:sldId id="268"/>
            <p14:sldId id="260"/>
            <p14:sldId id="358"/>
            <p14:sldId id="361"/>
            <p14:sldId id="269"/>
            <p14:sldId id="270"/>
          </p14:sldIdLst>
        </p14:section>
        <p14:section name="Материалы" id="{0F84D0DE-CEB1-417E-B269-8B3EB04B5FA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257A"/>
    <a:srgbClr val="8226E3"/>
    <a:srgbClr val="F92571"/>
    <a:srgbClr val="2D1451"/>
    <a:srgbClr val="222A35"/>
    <a:srgbClr val="55D4EE"/>
    <a:srgbClr val="73F9CF"/>
    <a:srgbClr val="2D1551"/>
    <a:srgbClr val="8226E2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9" autoAdjust="0"/>
    <p:restoredTop sz="95455" autoAdjust="0"/>
  </p:normalViewPr>
  <p:slideViewPr>
    <p:cSldViewPr snapToGrid="0" showGuides="1">
      <p:cViewPr varScale="1">
        <p:scale>
          <a:sx n="88" d="100"/>
          <a:sy n="88" d="100"/>
        </p:scale>
        <p:origin x="600" y="78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16.06.2024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16.06.2024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16.06.2024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16.06.2024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16.06.2024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16.06.2024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16.06.2024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16.06.2024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89711"/>
            <a:ext cx="8930641" cy="1116660"/>
          </a:xfrm>
        </p:spPr>
        <p:txBody>
          <a:bodyPr/>
          <a:lstStyle/>
          <a:p>
            <a:r>
              <a:rPr lang="ru-RU" sz="6600" dirty="0">
                <a:solidFill>
                  <a:srgbClr val="EF257A"/>
                </a:solidFill>
              </a:rPr>
              <a:t>Кошки понарошку</a:t>
            </a:r>
            <a:endParaRPr lang="ru-RU" sz="6600" b="0" dirty="0">
              <a:solidFill>
                <a:srgbClr val="EF257A"/>
              </a:solidFill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30641" y="3289711"/>
            <a:ext cx="3261359" cy="1116660"/>
          </a:xfrm>
        </p:spPr>
        <p:txBody>
          <a:bodyPr/>
          <a:lstStyle/>
          <a:p>
            <a:endParaRPr lang="ru-RU" b="1" dirty="0" smtClean="0"/>
          </a:p>
          <a:p>
            <a:r>
              <a:rPr lang="ru-RU" b="1" dirty="0" smtClean="0"/>
              <a:t>                Задача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155"/>
          <a:stretch/>
        </p:blipFill>
        <p:spPr>
          <a:xfrm>
            <a:off x="0" y="4406371"/>
            <a:ext cx="12192000" cy="1417899"/>
          </a:xfrm>
          <a:prstGeom prst="rect">
            <a:avLst/>
          </a:prstGeom>
        </p:spPr>
      </p:pic>
      <p:sp>
        <p:nvSpPr>
          <p:cNvPr id="8" name="Прямоугольник с двумя учесеченными противолежащими углами 188">
            <a:extLst>
              <a:ext uri="{FF2B5EF4-FFF2-40B4-BE49-F238E27FC236}">
                <a16:creationId xmlns:a16="http://schemas.microsoft.com/office/drawing/2014/main" id="{371C12E6-F04C-C3C8-DE1B-82E39A6AF454}"/>
              </a:ext>
            </a:extLst>
          </p:cNvPr>
          <p:cNvSpPr/>
          <p:nvPr/>
        </p:nvSpPr>
        <p:spPr>
          <a:xfrm>
            <a:off x="8738886" y="1374954"/>
            <a:ext cx="2573285" cy="835811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/>
          </a:solidFill>
          <a:ln w="952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0C566F-8FF5-C638-5879-5798C2053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350" y="1498526"/>
            <a:ext cx="2139812" cy="5377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2D4378F-6C05-D148-AAB1-1AFED6F595E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32" y="484187"/>
            <a:ext cx="4691176" cy="22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B5200E15-05A4-FECE-ECEF-9375CF2BA6D0}"/>
              </a:ext>
            </a:extLst>
          </p:cNvPr>
          <p:cNvSpPr/>
          <p:nvPr/>
        </p:nvSpPr>
        <p:spPr>
          <a:xfrm>
            <a:off x="257126" y="2348675"/>
            <a:ext cx="2507903" cy="332292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2000" b="1" dirty="0" smtClean="0">
                <a:solidFill>
                  <a:schemeClr val="accent2"/>
                </a:solidFill>
              </a:rPr>
              <a:t>Илья Шубин</a:t>
            </a:r>
            <a:endParaRPr lang="ru-RU" sz="2000" b="1" dirty="0">
              <a:solidFill>
                <a:schemeClr val="accent2"/>
              </a:solidFill>
            </a:endParaRPr>
          </a:p>
        </p:txBody>
      </p:sp>
      <p:sp>
        <p:nvSpPr>
          <p:cNvPr id="23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7B5C1515-E976-4ADB-A292-32D207A6F70C}"/>
              </a:ext>
            </a:extLst>
          </p:cNvPr>
          <p:cNvSpPr/>
          <p:nvPr/>
        </p:nvSpPr>
        <p:spPr>
          <a:xfrm>
            <a:off x="9493314" y="2348675"/>
            <a:ext cx="2541874" cy="332292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2000" b="1" dirty="0" smtClean="0">
                <a:solidFill>
                  <a:schemeClr val="accent2"/>
                </a:solidFill>
              </a:rPr>
              <a:t>Полина Шубина</a:t>
            </a:r>
            <a:endParaRPr lang="ru-RU" sz="2000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559" y="458980"/>
            <a:ext cx="9862734" cy="376138"/>
          </a:xfrm>
        </p:spPr>
        <p:txBody>
          <a:bodyPr/>
          <a:lstStyle/>
          <a:p>
            <a:r>
              <a:rPr lang="ru-RU" dirty="0">
                <a:latin typeface="+mn-lt"/>
              </a:rPr>
              <a:t/>
            </a:r>
            <a:br>
              <a:rPr lang="ru-RU" dirty="0">
                <a:latin typeface="+mn-lt"/>
              </a:rPr>
            </a:br>
            <a:r>
              <a:rPr lang="ru-RU" dirty="0" smtClean="0">
                <a:latin typeface="+mn-lt"/>
              </a:rPr>
              <a:t/>
            </a:r>
            <a:br>
              <a:rPr lang="ru-RU" dirty="0" smtClean="0">
                <a:latin typeface="+mn-lt"/>
              </a:rPr>
            </a:br>
            <a:r>
              <a:rPr lang="ru-RU" dirty="0">
                <a:latin typeface="+mn-lt"/>
              </a:rPr>
              <a:t/>
            </a:r>
            <a:br>
              <a:rPr lang="ru-RU" dirty="0">
                <a:latin typeface="+mn-lt"/>
              </a:rPr>
            </a:br>
            <a:r>
              <a:rPr lang="ru-RU" dirty="0" smtClean="0">
                <a:latin typeface="+mn-lt"/>
              </a:rPr>
              <a:t/>
            </a:r>
            <a:br>
              <a:rPr lang="ru-RU" dirty="0" smtClean="0">
                <a:latin typeface="+mn-lt"/>
              </a:rPr>
            </a:br>
            <a:r>
              <a:rPr lang="ru-RU" dirty="0">
                <a:latin typeface="+mn-lt"/>
              </a:rPr>
              <a:t/>
            </a:r>
            <a:br>
              <a:rPr lang="ru-RU" dirty="0">
                <a:latin typeface="+mn-lt"/>
              </a:rPr>
            </a:br>
            <a:r>
              <a:rPr lang="ru-RU" dirty="0" smtClean="0">
                <a:latin typeface="+mn-lt"/>
              </a:rPr>
              <a:t/>
            </a:r>
            <a:br>
              <a:rPr lang="ru-RU" dirty="0" smtClean="0">
                <a:latin typeface="+mn-lt"/>
              </a:rPr>
            </a:br>
            <a:r>
              <a:rPr lang="ru-RU" dirty="0">
                <a:latin typeface="+mn-lt"/>
              </a:rPr>
              <a:t/>
            </a:r>
            <a:br>
              <a:rPr lang="ru-RU" dirty="0">
                <a:latin typeface="+mn-lt"/>
              </a:rPr>
            </a:br>
            <a:r>
              <a:rPr lang="ru-RU" dirty="0" smtClean="0">
                <a:latin typeface="+mn-lt"/>
              </a:rPr>
              <a:t/>
            </a:r>
            <a:br>
              <a:rPr lang="ru-RU" dirty="0" smtClean="0">
                <a:latin typeface="+mn-lt"/>
              </a:rPr>
            </a:br>
            <a:r>
              <a:rPr lang="ru-RU" dirty="0">
                <a:latin typeface="+mn-lt"/>
              </a:rPr>
              <a:t/>
            </a:r>
            <a:br>
              <a:rPr lang="ru-RU" dirty="0">
                <a:latin typeface="+mn-lt"/>
              </a:rPr>
            </a:br>
            <a:r>
              <a:rPr lang="ru-RU" dirty="0" smtClean="0">
                <a:latin typeface="+mn-lt"/>
              </a:rPr>
              <a:t/>
            </a:r>
            <a:br>
              <a:rPr lang="ru-RU" dirty="0" smtClean="0">
                <a:latin typeface="+mn-lt"/>
              </a:rPr>
            </a:br>
            <a:r>
              <a:rPr lang="ru-RU" dirty="0">
                <a:latin typeface="+mn-lt"/>
              </a:rPr>
              <a:t/>
            </a:r>
            <a:br>
              <a:rPr lang="ru-RU" dirty="0">
                <a:latin typeface="+mn-lt"/>
              </a:rPr>
            </a:br>
            <a:r>
              <a:rPr lang="ru-RU" dirty="0" smtClean="0">
                <a:latin typeface="+mn-lt"/>
              </a:rPr>
              <a:t/>
            </a:r>
            <a:br>
              <a:rPr lang="ru-RU" dirty="0" smtClean="0">
                <a:latin typeface="+mn-lt"/>
              </a:rPr>
            </a:br>
            <a:r>
              <a:rPr lang="ru-RU" sz="4800" dirty="0">
                <a:solidFill>
                  <a:srgbClr val="EF257A"/>
                </a:solidFill>
              </a:rPr>
              <a:t>Кошки понарошку</a:t>
            </a:r>
            <a:endParaRPr lang="ru-RU" sz="4800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3755" y="3313238"/>
            <a:ext cx="2334929" cy="1712414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ru-RU" sz="2000" b="1" dirty="0" smtClean="0"/>
              <a:t>Капитан (</a:t>
            </a:r>
            <a:r>
              <a:rPr lang="ru-RU" sz="2000" dirty="0" smtClean="0"/>
              <a:t>разработка сервиса)</a:t>
            </a:r>
            <a:endParaRPr lang="ru-RU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 smtClean="0"/>
              <a:t>@</a:t>
            </a:r>
            <a:r>
              <a:rPr lang="en-US" sz="2000" dirty="0" err="1" smtClean="0"/>
              <a:t>IlyaGenShubin</a:t>
            </a:r>
            <a:endParaRPr lang="ru-RU" sz="2000" dirty="0"/>
          </a:p>
          <a:p>
            <a:pPr>
              <a:buFont typeface="Wingdings" pitchFamily="2" charset="2"/>
              <a:buChar char="§"/>
            </a:pPr>
            <a:r>
              <a:rPr lang="en-US" sz="2000" dirty="0" smtClean="0"/>
              <a:t>+7 920 610 75 38</a:t>
            </a:r>
            <a:endParaRPr lang="ru-RU" sz="2000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D65155D-DBDC-45FC-8D4E-2FA68A09BD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68631" y="3156655"/>
            <a:ext cx="2366557" cy="2025580"/>
          </a:xfrm>
        </p:spPr>
        <p:txBody>
          <a:bodyPr>
            <a:noAutofit/>
          </a:bodyPr>
          <a:lstStyle/>
          <a:p>
            <a:r>
              <a:rPr lang="ru-RU" sz="2000" b="1" dirty="0" smtClean="0"/>
              <a:t>Старший помощник </a:t>
            </a:r>
            <a:r>
              <a:rPr lang="ru-RU" sz="2000" dirty="0" smtClean="0"/>
              <a:t>(поддержка и опора)</a:t>
            </a:r>
            <a:endParaRPr lang="ru-RU" sz="2000" dirty="0"/>
          </a:p>
          <a:p>
            <a:r>
              <a:rPr lang="en-US" sz="2000" dirty="0" smtClean="0"/>
              <a:t>@</a:t>
            </a:r>
            <a:r>
              <a:rPr lang="en-US" sz="2000" dirty="0" err="1" smtClean="0"/>
              <a:t>Polirada</a:t>
            </a:r>
            <a:endParaRPr lang="ru-RU" sz="2000" dirty="0"/>
          </a:p>
          <a:p>
            <a:r>
              <a:rPr lang="en-US" sz="2000" dirty="0" smtClean="0"/>
              <a:t>+7 910 544 61 58</a:t>
            </a:r>
            <a:endParaRPr lang="ru-RU" sz="2000" dirty="0"/>
          </a:p>
          <a:p>
            <a:endParaRPr lang="ru-RU" sz="2000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8" r="10074" b="19578"/>
          <a:stretch/>
        </p:blipFill>
        <p:spPr>
          <a:xfrm rot="10800000">
            <a:off x="2940346" y="1023584"/>
            <a:ext cx="6377651" cy="551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усеченным углом 16">
            <a:extLst>
              <a:ext uri="{FF2B5EF4-FFF2-40B4-BE49-F238E27FC236}">
                <a16:creationId xmlns:a16="http://schemas.microsoft.com/office/drawing/2014/main" id="{10651A50-CFFD-C440-F1DF-F703C14C9202}"/>
              </a:ext>
            </a:extLst>
          </p:cNvPr>
          <p:cNvSpPr/>
          <p:nvPr/>
        </p:nvSpPr>
        <p:spPr>
          <a:xfrm>
            <a:off x="5268492" y="1602586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Прямоугольник с одним усеченным углом 6">
            <a:extLst>
              <a:ext uri="{FF2B5EF4-FFF2-40B4-BE49-F238E27FC236}">
                <a16:creationId xmlns:a16="http://schemas.microsoft.com/office/drawing/2014/main" id="{2E5EC51C-6A42-A386-6730-F35F8E0CF56A}"/>
              </a:ext>
            </a:extLst>
          </p:cNvPr>
          <p:cNvSpPr/>
          <p:nvPr/>
        </p:nvSpPr>
        <p:spPr>
          <a:xfrm>
            <a:off x="1469248" y="1553697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532ED-B059-4872-93FE-25291054D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DA89-34E0-470F-800A-5D94F8D8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284" y="559013"/>
            <a:ext cx="9862734" cy="376138"/>
          </a:xfrm>
        </p:spPr>
        <p:txBody>
          <a:bodyPr/>
          <a:lstStyle/>
          <a:p>
            <a:r>
              <a:rPr lang="ru-RU" sz="4400" dirty="0">
                <a:solidFill>
                  <a:srgbClr val="EF257A"/>
                </a:solidFill>
              </a:rPr>
              <a:t>Актуальность задачи</a:t>
            </a:r>
            <a:endParaRPr lang="ru-RU" sz="4400" dirty="0">
              <a:solidFill>
                <a:srgbClr val="EF257A"/>
              </a:solidFill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8DB357-2788-42D4-93E8-1AB12DB2EE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4303" y="3810174"/>
            <a:ext cx="3264113" cy="241645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sz="1800" dirty="0">
                <a:solidFill>
                  <a:srgbClr val="EF257A"/>
                </a:solidFill>
              </a:rPr>
              <a:t>Стандартные </a:t>
            </a:r>
            <a:r>
              <a:rPr lang="ru-RU" sz="1800" dirty="0" smtClean="0">
                <a:solidFill>
                  <a:srgbClr val="EF257A"/>
                </a:solidFill>
              </a:rPr>
              <a:t>средства: </a:t>
            </a:r>
            <a:endParaRPr lang="ru-RU" sz="1800" dirty="0">
              <a:solidFill>
                <a:srgbClr val="EF257A"/>
              </a:solidFill>
            </a:endParaRPr>
          </a:p>
          <a:p>
            <a:r>
              <a:rPr lang="en-US" sz="1800" dirty="0" smtClean="0"/>
              <a:t>* </a:t>
            </a:r>
            <a:r>
              <a:rPr lang="ru-RU" sz="1800" dirty="0" smtClean="0"/>
              <a:t>для ПВО </a:t>
            </a:r>
            <a:r>
              <a:rPr lang="ru-RU" sz="1800" dirty="0"/>
              <a:t>БПЛА имеют</a:t>
            </a:r>
          </a:p>
          <a:p>
            <a:r>
              <a:rPr lang="ru-RU" sz="1800" dirty="0"/>
              <a:t>слишком низкую </a:t>
            </a:r>
            <a:r>
              <a:rPr lang="ru-RU" sz="1800" dirty="0" smtClean="0"/>
              <a:t>видимость</a:t>
            </a:r>
          </a:p>
          <a:p>
            <a:r>
              <a:rPr lang="ru-RU" sz="1800" dirty="0" smtClean="0"/>
              <a:t>* малозаметны </a:t>
            </a:r>
            <a:r>
              <a:rPr lang="ru-RU" sz="1800" dirty="0"/>
              <a:t>для </a:t>
            </a:r>
            <a:r>
              <a:rPr lang="ru-RU" sz="1800" dirty="0" smtClean="0"/>
              <a:t>РЛС</a:t>
            </a:r>
          </a:p>
          <a:p>
            <a:r>
              <a:rPr lang="ru-RU" sz="1800" dirty="0" smtClean="0"/>
              <a:t>* </a:t>
            </a:r>
            <a:r>
              <a:rPr lang="ru-RU" sz="1800" dirty="0" err="1" smtClean="0"/>
              <a:t>радиосканеры</a:t>
            </a:r>
            <a:r>
              <a:rPr lang="ru-RU" sz="1800" dirty="0" smtClean="0"/>
              <a:t> эфира не </a:t>
            </a:r>
            <a:r>
              <a:rPr lang="ru-RU" sz="1800" dirty="0"/>
              <a:t>всегда способны обнаружить </a:t>
            </a:r>
            <a:r>
              <a:rPr lang="ru-RU" sz="1800" dirty="0" smtClean="0"/>
              <a:t>угрозу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8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69BDE-34CE-47D5-B162-82211244B7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69892" y="3810173"/>
            <a:ext cx="3264113" cy="2375115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sz="1800" dirty="0" smtClean="0"/>
              <a:t>Одним </a:t>
            </a:r>
            <a:r>
              <a:rPr lang="ru-RU" sz="1800" dirty="0"/>
              <a:t>из способов решения </a:t>
            </a:r>
            <a:r>
              <a:rPr lang="ru-RU" sz="1800" dirty="0" smtClean="0"/>
              <a:t>задачи обнаружения </a:t>
            </a:r>
            <a:r>
              <a:rPr lang="ru-RU" sz="1800" dirty="0"/>
              <a:t>БПЛА предлагается </a:t>
            </a:r>
            <a:r>
              <a:rPr lang="ru-RU" sz="1800" b="1" dirty="0">
                <a:solidFill>
                  <a:srgbClr val="EF257A"/>
                </a:solidFill>
              </a:rPr>
              <a:t>использование оптических </a:t>
            </a:r>
            <a:r>
              <a:rPr lang="ru-RU" sz="1800" b="1" dirty="0" smtClean="0">
                <a:solidFill>
                  <a:srgbClr val="EF257A"/>
                </a:solidFill>
              </a:rPr>
              <a:t>средств </a:t>
            </a:r>
            <a:r>
              <a:rPr lang="ru-RU" sz="1800" dirty="0" smtClean="0"/>
              <a:t>сканирования </a:t>
            </a:r>
            <a:r>
              <a:rPr lang="ru-RU" sz="1800" dirty="0"/>
              <a:t>неба вокруг охраняемых объектов для </a:t>
            </a:r>
            <a:r>
              <a:rPr lang="ru-RU" sz="1800" dirty="0" smtClean="0"/>
              <a:t>визуального обнаружения </a:t>
            </a:r>
            <a:r>
              <a:rPr lang="ru-RU" sz="1800" dirty="0"/>
              <a:t>БПЛА.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F91A14-DF82-4BD9-95C1-96973CFF3F6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sz="1800" dirty="0" smtClean="0">
                <a:solidFill>
                  <a:srgbClr val="EF257A"/>
                </a:solidFill>
              </a:rPr>
              <a:t>Система компьютерного </a:t>
            </a:r>
            <a:r>
              <a:rPr lang="ru-RU" sz="1800" dirty="0">
                <a:solidFill>
                  <a:srgbClr val="EF257A"/>
                </a:solidFill>
              </a:rPr>
              <a:t>зрения </a:t>
            </a:r>
            <a:r>
              <a:rPr lang="ru-RU" sz="1800" dirty="0" smtClean="0"/>
              <a:t>может заранее обнаружить опасный </a:t>
            </a:r>
            <a:r>
              <a:rPr lang="ru-RU" sz="1800" dirty="0"/>
              <a:t>объект, классифицировать его и в случае угрозы </a:t>
            </a:r>
            <a:r>
              <a:rPr lang="ru-RU" sz="1800" dirty="0" smtClean="0"/>
              <a:t>уведомить оператора </a:t>
            </a:r>
            <a:r>
              <a:rPr lang="ru-RU" sz="1800" dirty="0"/>
              <a:t>для дальнейшего принятия мер по его подавлению</a:t>
            </a:r>
          </a:p>
        </p:txBody>
      </p:sp>
      <p:cxnSp>
        <p:nvCxnSpPr>
          <p:cNvPr id="58" name="Google Shape;2799;p94">
            <a:extLst>
              <a:ext uri="{FF2B5EF4-FFF2-40B4-BE49-F238E27FC236}">
                <a16:creationId xmlns:a16="http://schemas.microsoft.com/office/drawing/2014/main" id="{567FA9A9-3099-4088-80A0-9601CEE4D42E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2973842" y="2254281"/>
            <a:ext cx="2289397" cy="51063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802;p94">
            <a:extLst>
              <a:ext uri="{FF2B5EF4-FFF2-40B4-BE49-F238E27FC236}">
                <a16:creationId xmlns:a16="http://schemas.microsoft.com/office/drawing/2014/main" id="{FE9678CA-EDF7-4EBE-9703-D7B106AECBCE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>
            <a:off x="6773086" y="2303170"/>
            <a:ext cx="2492154" cy="3003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2829;p94">
            <a:extLst>
              <a:ext uri="{FF2B5EF4-FFF2-40B4-BE49-F238E27FC236}">
                <a16:creationId xmlns:a16="http://schemas.microsoft.com/office/drawing/2014/main" id="{4C77747E-B18D-4A2B-BA4F-6DC51DACDF20}"/>
              </a:ext>
            </a:extLst>
          </p:cNvPr>
          <p:cNvGrpSpPr/>
          <p:nvPr/>
        </p:nvGrpSpPr>
        <p:grpSpPr>
          <a:xfrm>
            <a:off x="1827317" y="1989247"/>
            <a:ext cx="738531" cy="687909"/>
            <a:chOff x="3385734" y="2233242"/>
            <a:chExt cx="340504" cy="319542"/>
          </a:xfrm>
        </p:grpSpPr>
        <p:sp>
          <p:nvSpPr>
            <p:cNvPr id="63" name="Google Shape;2830;p94">
              <a:extLst>
                <a:ext uri="{FF2B5EF4-FFF2-40B4-BE49-F238E27FC236}">
                  <a16:creationId xmlns:a16="http://schemas.microsoft.com/office/drawing/2014/main" id="{F538E3A9-5C7B-406B-80D1-B9EEBFF33FF0}"/>
                </a:ext>
              </a:extLst>
            </p:cNvPr>
            <p:cNvSpPr/>
            <p:nvPr/>
          </p:nvSpPr>
          <p:spPr>
            <a:xfrm>
              <a:off x="3385734" y="2233242"/>
              <a:ext cx="340504" cy="319542"/>
            </a:xfrm>
            <a:custGeom>
              <a:avLst/>
              <a:gdLst/>
              <a:ahLst/>
              <a:cxnLst/>
              <a:rect l="l" t="t" r="r" b="b"/>
              <a:pathLst>
                <a:path w="10122" h="9289" extrusionOk="0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2831;p94">
              <a:extLst>
                <a:ext uri="{FF2B5EF4-FFF2-40B4-BE49-F238E27FC236}">
                  <a16:creationId xmlns:a16="http://schemas.microsoft.com/office/drawing/2014/main" id="{6A25AEAC-89F0-49CB-B7BE-42F11987AD9D}"/>
                </a:ext>
              </a:extLst>
            </p:cNvPr>
            <p:cNvSpPr/>
            <p:nvPr/>
          </p:nvSpPr>
          <p:spPr>
            <a:xfrm>
              <a:off x="3420989" y="2296022"/>
              <a:ext cx="143441" cy="113382"/>
            </a:xfrm>
            <a:custGeom>
              <a:avLst/>
              <a:gdLst/>
              <a:ahLst/>
              <a:cxnLst/>
              <a:rect l="l" t="t" r="r" b="b"/>
              <a:pathLst>
                <a:path w="4264" h="3296" extrusionOk="0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2832;p94">
              <a:extLst>
                <a:ext uri="{FF2B5EF4-FFF2-40B4-BE49-F238E27FC236}">
                  <a16:creationId xmlns:a16="http://schemas.microsoft.com/office/drawing/2014/main" id="{3504136F-174E-465D-95D8-13EE2C34474F}"/>
                </a:ext>
              </a:extLst>
            </p:cNvPr>
            <p:cNvSpPr/>
            <p:nvPr/>
          </p:nvSpPr>
          <p:spPr>
            <a:xfrm>
              <a:off x="3451433" y="2319276"/>
              <a:ext cx="9655" cy="13966"/>
            </a:xfrm>
            <a:custGeom>
              <a:avLst/>
              <a:gdLst/>
              <a:ahLst/>
              <a:cxnLst/>
              <a:rect l="l" t="t" r="r" b="b"/>
              <a:pathLst>
                <a:path w="287" h="406" extrusionOk="0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2833;p94">
              <a:extLst>
                <a:ext uri="{FF2B5EF4-FFF2-40B4-BE49-F238E27FC236}">
                  <a16:creationId xmlns:a16="http://schemas.microsoft.com/office/drawing/2014/main" id="{1A03FD0C-7738-4A35-B44B-4D9C0E75CBAB}"/>
                </a:ext>
              </a:extLst>
            </p:cNvPr>
            <p:cNvSpPr/>
            <p:nvPr/>
          </p:nvSpPr>
          <p:spPr>
            <a:xfrm>
              <a:off x="3500312" y="2305344"/>
              <a:ext cx="10428" cy="13966"/>
            </a:xfrm>
            <a:custGeom>
              <a:avLst/>
              <a:gdLst/>
              <a:ahLst/>
              <a:cxnLst/>
              <a:rect l="l" t="t" r="r" b="b"/>
              <a:pathLst>
                <a:path w="310" h="406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2834;p94">
              <a:extLst>
                <a:ext uri="{FF2B5EF4-FFF2-40B4-BE49-F238E27FC236}">
                  <a16:creationId xmlns:a16="http://schemas.microsoft.com/office/drawing/2014/main" id="{66009B1B-C6FD-49B8-8022-7BA95FBA9273}"/>
                </a:ext>
              </a:extLst>
            </p:cNvPr>
            <p:cNvSpPr/>
            <p:nvPr/>
          </p:nvSpPr>
          <p:spPr>
            <a:xfrm>
              <a:off x="3546769" y="2275038"/>
              <a:ext cx="10462" cy="13966"/>
            </a:xfrm>
            <a:custGeom>
              <a:avLst/>
              <a:gdLst/>
              <a:ahLst/>
              <a:cxnLst/>
              <a:rect l="l" t="t" r="r" b="b"/>
              <a:pathLst>
                <a:path w="311" h="406" extrusionOk="0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2835;p94">
              <a:extLst>
                <a:ext uri="{FF2B5EF4-FFF2-40B4-BE49-F238E27FC236}">
                  <a16:creationId xmlns:a16="http://schemas.microsoft.com/office/drawing/2014/main" id="{842A40FB-E85F-45B5-A562-0F31875BC8DD}"/>
                </a:ext>
              </a:extLst>
            </p:cNvPr>
            <p:cNvSpPr/>
            <p:nvPr/>
          </p:nvSpPr>
          <p:spPr>
            <a:xfrm>
              <a:off x="3420989" y="2260280"/>
              <a:ext cx="27282" cy="9873"/>
            </a:xfrm>
            <a:custGeom>
              <a:avLst/>
              <a:gdLst/>
              <a:ahLst/>
              <a:cxnLst/>
              <a:rect l="l" t="t" r="r" b="b"/>
              <a:pathLst>
                <a:path w="811" h="287" extrusionOk="0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2836;p94">
              <a:extLst>
                <a:ext uri="{FF2B5EF4-FFF2-40B4-BE49-F238E27FC236}">
                  <a16:creationId xmlns:a16="http://schemas.microsoft.com/office/drawing/2014/main" id="{543973E7-B229-4280-95BA-F224FDE6583D}"/>
                </a:ext>
              </a:extLst>
            </p:cNvPr>
            <p:cNvSpPr/>
            <p:nvPr/>
          </p:nvSpPr>
          <p:spPr>
            <a:xfrm>
              <a:off x="3420989" y="2279131"/>
              <a:ext cx="47298" cy="10698"/>
            </a:xfrm>
            <a:custGeom>
              <a:avLst/>
              <a:gdLst/>
              <a:ahLst/>
              <a:cxnLst/>
              <a:rect l="l" t="t" r="r" b="b"/>
              <a:pathLst>
                <a:path w="1406" h="311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2837;p94">
              <a:extLst>
                <a:ext uri="{FF2B5EF4-FFF2-40B4-BE49-F238E27FC236}">
                  <a16:creationId xmlns:a16="http://schemas.microsoft.com/office/drawing/2014/main" id="{41575783-12EF-40FC-B478-EC50906BBB87}"/>
                </a:ext>
              </a:extLst>
            </p:cNvPr>
            <p:cNvSpPr/>
            <p:nvPr/>
          </p:nvSpPr>
          <p:spPr>
            <a:xfrm>
              <a:off x="3640490" y="2276689"/>
              <a:ext cx="31285" cy="54077"/>
            </a:xfrm>
            <a:custGeom>
              <a:avLst/>
              <a:gdLst/>
              <a:ahLst/>
              <a:cxnLst/>
              <a:rect l="l" t="t" r="r" b="b"/>
              <a:pathLst>
                <a:path w="930" h="1572" extrusionOk="0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2838;p94">
              <a:extLst>
                <a:ext uri="{FF2B5EF4-FFF2-40B4-BE49-F238E27FC236}">
                  <a16:creationId xmlns:a16="http://schemas.microsoft.com/office/drawing/2014/main" id="{6F0CCC03-3E72-49CA-80F0-A626E2390658}"/>
                </a:ext>
              </a:extLst>
            </p:cNvPr>
            <p:cNvSpPr/>
            <p:nvPr/>
          </p:nvSpPr>
          <p:spPr>
            <a:xfrm>
              <a:off x="3614049" y="2260280"/>
              <a:ext cx="84167" cy="8606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2839;p94">
              <a:extLst>
                <a:ext uri="{FF2B5EF4-FFF2-40B4-BE49-F238E27FC236}">
                  <a16:creationId xmlns:a16="http://schemas.microsoft.com/office/drawing/2014/main" id="{18635451-A733-4CC9-B50F-300CE78CFF2E}"/>
                </a:ext>
              </a:extLst>
            </p:cNvPr>
            <p:cNvSpPr/>
            <p:nvPr/>
          </p:nvSpPr>
          <p:spPr>
            <a:xfrm>
              <a:off x="3610046" y="2358595"/>
              <a:ext cx="45717" cy="10698"/>
            </a:xfrm>
            <a:custGeom>
              <a:avLst/>
              <a:gdLst/>
              <a:ahLst/>
              <a:cxnLst/>
              <a:rect l="l" t="t" r="r" b="b"/>
              <a:pathLst>
                <a:path w="1359" h="311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2840;p94">
              <a:extLst>
                <a:ext uri="{FF2B5EF4-FFF2-40B4-BE49-F238E27FC236}">
                  <a16:creationId xmlns:a16="http://schemas.microsoft.com/office/drawing/2014/main" id="{26780036-310A-4D31-A416-A5EB695F5FF5}"/>
                </a:ext>
              </a:extLst>
            </p:cNvPr>
            <p:cNvSpPr/>
            <p:nvPr/>
          </p:nvSpPr>
          <p:spPr>
            <a:xfrm>
              <a:off x="3671742" y="2379063"/>
              <a:ext cx="25667" cy="9873"/>
            </a:xfrm>
            <a:custGeom>
              <a:avLst/>
              <a:gdLst/>
              <a:ahLst/>
              <a:cxnLst/>
              <a:rect l="l" t="t" r="r" b="b"/>
              <a:pathLst>
                <a:path w="763" h="287" extrusionOk="0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2841;p94">
              <a:extLst>
                <a:ext uri="{FF2B5EF4-FFF2-40B4-BE49-F238E27FC236}">
                  <a16:creationId xmlns:a16="http://schemas.microsoft.com/office/drawing/2014/main" id="{76A8C9FE-70F9-46C6-890D-45DD60BFE8B2}"/>
                </a:ext>
              </a:extLst>
            </p:cNvPr>
            <p:cNvSpPr/>
            <p:nvPr/>
          </p:nvSpPr>
          <p:spPr>
            <a:xfrm>
              <a:off x="3610046" y="2379063"/>
              <a:ext cx="28897" cy="9873"/>
            </a:xfrm>
            <a:custGeom>
              <a:avLst/>
              <a:gdLst/>
              <a:ahLst/>
              <a:cxnLst/>
              <a:rect l="l" t="t" r="r" b="b"/>
              <a:pathLst>
                <a:path w="859" h="287" extrusionOk="0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2842;p94">
              <a:extLst>
                <a:ext uri="{FF2B5EF4-FFF2-40B4-BE49-F238E27FC236}">
                  <a16:creationId xmlns:a16="http://schemas.microsoft.com/office/drawing/2014/main" id="{97FED165-3DBA-426F-92BB-B0C3DB516285}"/>
                </a:ext>
              </a:extLst>
            </p:cNvPr>
            <p:cNvSpPr/>
            <p:nvPr/>
          </p:nvSpPr>
          <p:spPr>
            <a:xfrm>
              <a:off x="3646108" y="2379063"/>
              <a:ext cx="19276" cy="9873"/>
            </a:xfrm>
            <a:custGeom>
              <a:avLst/>
              <a:gdLst/>
              <a:ahLst/>
              <a:cxnLst/>
              <a:rect l="l" t="t" r="r" b="b"/>
              <a:pathLst>
                <a:path w="573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2843;p94">
              <a:extLst>
                <a:ext uri="{FF2B5EF4-FFF2-40B4-BE49-F238E27FC236}">
                  <a16:creationId xmlns:a16="http://schemas.microsoft.com/office/drawing/2014/main" id="{386E4A42-856C-4795-ABCB-63A7928B33C3}"/>
                </a:ext>
              </a:extLst>
            </p:cNvPr>
            <p:cNvSpPr/>
            <p:nvPr/>
          </p:nvSpPr>
          <p:spPr>
            <a:xfrm>
              <a:off x="3610046" y="2398740"/>
              <a:ext cx="86556" cy="10664"/>
            </a:xfrm>
            <a:custGeom>
              <a:avLst/>
              <a:gdLst/>
              <a:ahLst/>
              <a:cxnLst/>
              <a:rect l="l" t="t" r="r" b="b"/>
              <a:pathLst>
                <a:path w="2573" h="310" extrusionOk="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" name="Google Shape;2818;p94">
            <a:extLst>
              <a:ext uri="{FF2B5EF4-FFF2-40B4-BE49-F238E27FC236}">
                <a16:creationId xmlns:a16="http://schemas.microsoft.com/office/drawing/2014/main" id="{C0241749-B161-4D51-AE4A-9F151E800A9E}"/>
              </a:ext>
            </a:extLst>
          </p:cNvPr>
          <p:cNvGrpSpPr/>
          <p:nvPr/>
        </p:nvGrpSpPr>
        <p:grpSpPr>
          <a:xfrm>
            <a:off x="5638718" y="1958661"/>
            <a:ext cx="738531" cy="731528"/>
            <a:chOff x="4078718" y="2222819"/>
            <a:chExt cx="340504" cy="339803"/>
          </a:xfrm>
        </p:grpSpPr>
        <p:sp>
          <p:nvSpPr>
            <p:cNvPr id="84" name="Google Shape;2819;p94">
              <a:extLst>
                <a:ext uri="{FF2B5EF4-FFF2-40B4-BE49-F238E27FC236}">
                  <a16:creationId xmlns:a16="http://schemas.microsoft.com/office/drawing/2014/main" id="{148574C2-EBD4-4199-9829-8DFDEA9C78B4}"/>
                </a:ext>
              </a:extLst>
            </p:cNvPr>
            <p:cNvSpPr/>
            <p:nvPr/>
          </p:nvSpPr>
          <p:spPr>
            <a:xfrm>
              <a:off x="4267775" y="2311674"/>
              <a:ext cx="17661" cy="13382"/>
            </a:xfrm>
            <a:custGeom>
              <a:avLst/>
              <a:gdLst/>
              <a:ahLst/>
              <a:cxnLst/>
              <a:rect l="l" t="t" r="r" b="b"/>
              <a:pathLst>
                <a:path w="525" h="389" extrusionOk="0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2820;p94">
              <a:extLst>
                <a:ext uri="{FF2B5EF4-FFF2-40B4-BE49-F238E27FC236}">
                  <a16:creationId xmlns:a16="http://schemas.microsoft.com/office/drawing/2014/main" id="{57E0AF51-B6FC-41BD-911C-FDDBED10DCD6}"/>
                </a:ext>
              </a:extLst>
            </p:cNvPr>
            <p:cNvSpPr/>
            <p:nvPr/>
          </p:nvSpPr>
          <p:spPr>
            <a:xfrm>
              <a:off x="4257347" y="2292719"/>
              <a:ext cx="16080" cy="15927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2821;p94">
              <a:extLst>
                <a:ext uri="{FF2B5EF4-FFF2-40B4-BE49-F238E27FC236}">
                  <a16:creationId xmlns:a16="http://schemas.microsoft.com/office/drawing/2014/main" id="{57B8954A-C826-4A9B-B657-89922358B024}"/>
                </a:ext>
              </a:extLst>
            </p:cNvPr>
            <p:cNvSpPr/>
            <p:nvPr/>
          </p:nvSpPr>
          <p:spPr>
            <a:xfrm>
              <a:off x="4271778" y="2333208"/>
              <a:ext cx="17661" cy="11490"/>
            </a:xfrm>
            <a:custGeom>
              <a:avLst/>
              <a:gdLst/>
              <a:ahLst/>
              <a:cxnLst/>
              <a:rect l="l" t="t" r="r" b="b"/>
              <a:pathLst>
                <a:path w="525" h="334" extrusionOk="0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2822;p94">
              <a:extLst>
                <a:ext uri="{FF2B5EF4-FFF2-40B4-BE49-F238E27FC236}">
                  <a16:creationId xmlns:a16="http://schemas.microsoft.com/office/drawing/2014/main" id="{0E034DD0-4B55-4B91-A037-3246A0A29407}"/>
                </a:ext>
              </a:extLst>
            </p:cNvPr>
            <p:cNvSpPr/>
            <p:nvPr/>
          </p:nvSpPr>
          <p:spPr>
            <a:xfrm>
              <a:off x="4078718" y="2222819"/>
              <a:ext cx="340504" cy="339803"/>
            </a:xfrm>
            <a:custGeom>
              <a:avLst/>
              <a:gdLst/>
              <a:ahLst/>
              <a:cxnLst/>
              <a:rect l="l" t="t" r="r" b="b"/>
              <a:pathLst>
                <a:path w="10122" h="9878" extrusionOk="0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2823;p94">
              <a:extLst>
                <a:ext uri="{FF2B5EF4-FFF2-40B4-BE49-F238E27FC236}">
                  <a16:creationId xmlns:a16="http://schemas.microsoft.com/office/drawing/2014/main" id="{06B94662-6FE6-4CF5-B934-EE5CBA83D325}"/>
                </a:ext>
              </a:extLst>
            </p:cNvPr>
            <p:cNvSpPr/>
            <p:nvPr/>
          </p:nvSpPr>
          <p:spPr>
            <a:xfrm>
              <a:off x="4123561" y="2296744"/>
              <a:ext cx="170689" cy="161818"/>
            </a:xfrm>
            <a:custGeom>
              <a:avLst/>
              <a:gdLst/>
              <a:ahLst/>
              <a:cxnLst/>
              <a:rect l="l" t="t" r="r" b="b"/>
              <a:pathLst>
                <a:path w="5074" h="4704" extrusionOk="0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2824;p94">
              <a:extLst>
                <a:ext uri="{FF2B5EF4-FFF2-40B4-BE49-F238E27FC236}">
                  <a16:creationId xmlns:a16="http://schemas.microsoft.com/office/drawing/2014/main" id="{02B037F2-DC45-4341-8A79-CB3209AED39D}"/>
                </a:ext>
              </a:extLst>
            </p:cNvPr>
            <p:cNvSpPr/>
            <p:nvPr/>
          </p:nvSpPr>
          <p:spPr>
            <a:xfrm>
              <a:off x="4130793" y="2276448"/>
              <a:ext cx="47298" cy="25662"/>
            </a:xfrm>
            <a:custGeom>
              <a:avLst/>
              <a:gdLst/>
              <a:ahLst/>
              <a:cxnLst/>
              <a:rect l="l" t="t" r="r" b="b"/>
              <a:pathLst>
                <a:path w="1406" h="746" extrusionOk="0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2825;p94">
              <a:extLst>
                <a:ext uri="{FF2B5EF4-FFF2-40B4-BE49-F238E27FC236}">
                  <a16:creationId xmlns:a16="http://schemas.microsoft.com/office/drawing/2014/main" id="{C50B4741-907E-42DE-BA0B-3176B42ED322}"/>
                </a:ext>
              </a:extLst>
            </p:cNvPr>
            <p:cNvSpPr/>
            <p:nvPr/>
          </p:nvSpPr>
          <p:spPr>
            <a:xfrm>
              <a:off x="4137992" y="2301423"/>
              <a:ext cx="25667" cy="16237"/>
            </a:xfrm>
            <a:custGeom>
              <a:avLst/>
              <a:gdLst/>
              <a:ahLst/>
              <a:cxnLst/>
              <a:rect l="l" t="t" r="r" b="b"/>
              <a:pathLst>
                <a:path w="763" h="472" extrusionOk="0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2826;p94">
              <a:extLst>
                <a:ext uri="{FF2B5EF4-FFF2-40B4-BE49-F238E27FC236}">
                  <a16:creationId xmlns:a16="http://schemas.microsoft.com/office/drawing/2014/main" id="{36AB534A-DCD7-4445-B575-A5862273CEB8}"/>
                </a:ext>
              </a:extLst>
            </p:cNvPr>
            <p:cNvSpPr/>
            <p:nvPr/>
          </p:nvSpPr>
          <p:spPr>
            <a:xfrm>
              <a:off x="4161237" y="2507685"/>
              <a:ext cx="35288" cy="9873"/>
            </a:xfrm>
            <a:custGeom>
              <a:avLst/>
              <a:gdLst/>
              <a:ahLst/>
              <a:cxnLst/>
              <a:rect l="l" t="t" r="r" b="b"/>
              <a:pathLst>
                <a:path w="1049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2827;p94">
              <a:extLst>
                <a:ext uri="{FF2B5EF4-FFF2-40B4-BE49-F238E27FC236}">
                  <a16:creationId xmlns:a16="http://schemas.microsoft.com/office/drawing/2014/main" id="{B5DD2815-B50D-4491-A04C-6F99AB0237E5}"/>
                </a:ext>
              </a:extLst>
            </p:cNvPr>
            <p:cNvSpPr/>
            <p:nvPr/>
          </p:nvSpPr>
          <p:spPr>
            <a:xfrm>
              <a:off x="4161237" y="2525711"/>
              <a:ext cx="81745" cy="10698"/>
            </a:xfrm>
            <a:custGeom>
              <a:avLst/>
              <a:gdLst/>
              <a:ahLst/>
              <a:cxnLst/>
              <a:rect l="l" t="t" r="r" b="b"/>
              <a:pathLst>
                <a:path w="2430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" name="Google Shape;2805;p94">
            <a:extLst>
              <a:ext uri="{FF2B5EF4-FFF2-40B4-BE49-F238E27FC236}">
                <a16:creationId xmlns:a16="http://schemas.microsoft.com/office/drawing/2014/main" id="{5E434E9D-30AC-45F0-A79E-53D93704F0BF}"/>
              </a:ext>
            </a:extLst>
          </p:cNvPr>
          <p:cNvGrpSpPr/>
          <p:nvPr/>
        </p:nvGrpSpPr>
        <p:grpSpPr>
          <a:xfrm>
            <a:off x="9685554" y="1985729"/>
            <a:ext cx="738604" cy="694944"/>
            <a:chOff x="4754041" y="2231625"/>
            <a:chExt cx="340538" cy="322810"/>
          </a:xfrm>
        </p:grpSpPr>
        <p:sp>
          <p:nvSpPr>
            <p:cNvPr id="98" name="Google Shape;2806;p94">
              <a:extLst>
                <a:ext uri="{FF2B5EF4-FFF2-40B4-BE49-F238E27FC236}">
                  <a16:creationId xmlns:a16="http://schemas.microsoft.com/office/drawing/2014/main" id="{DF5EB72A-9714-47B1-AA38-FD4B1CF31477}"/>
                </a:ext>
              </a:extLst>
            </p:cNvPr>
            <p:cNvSpPr/>
            <p:nvPr/>
          </p:nvSpPr>
          <p:spPr>
            <a:xfrm>
              <a:off x="4754041" y="2231625"/>
              <a:ext cx="340538" cy="322810"/>
            </a:xfrm>
            <a:custGeom>
              <a:avLst/>
              <a:gdLst/>
              <a:ahLst/>
              <a:cxnLst/>
              <a:rect l="l" t="t" r="r" b="b"/>
              <a:pathLst>
                <a:path w="10123" h="9384" extrusionOk="0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2807;p94">
              <a:extLst>
                <a:ext uri="{FF2B5EF4-FFF2-40B4-BE49-F238E27FC236}">
                  <a16:creationId xmlns:a16="http://schemas.microsoft.com/office/drawing/2014/main" id="{03D26D72-6983-4EF2-8819-908F4C3C60E4}"/>
                </a:ext>
              </a:extLst>
            </p:cNvPr>
            <p:cNvSpPr/>
            <p:nvPr/>
          </p:nvSpPr>
          <p:spPr>
            <a:xfrm>
              <a:off x="5011219" y="2437234"/>
              <a:ext cx="45683" cy="9873"/>
            </a:xfrm>
            <a:custGeom>
              <a:avLst/>
              <a:gdLst/>
              <a:ahLst/>
              <a:cxnLst/>
              <a:rect l="l" t="t" r="r" b="b"/>
              <a:pathLst>
                <a:path w="1358" h="287" extrusionOk="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2808;p94">
              <a:extLst>
                <a:ext uri="{FF2B5EF4-FFF2-40B4-BE49-F238E27FC236}">
                  <a16:creationId xmlns:a16="http://schemas.microsoft.com/office/drawing/2014/main" id="{F73A84BD-EA2A-4D95-A6B3-BA2F7CC3FA17}"/>
                </a:ext>
              </a:extLst>
            </p:cNvPr>
            <p:cNvSpPr/>
            <p:nvPr/>
          </p:nvSpPr>
          <p:spPr>
            <a:xfrm>
              <a:off x="4976772" y="2455259"/>
              <a:ext cx="80130" cy="10698"/>
            </a:xfrm>
            <a:custGeom>
              <a:avLst/>
              <a:gdLst/>
              <a:ahLst/>
              <a:cxnLst/>
              <a:rect l="l" t="t" r="r" b="b"/>
              <a:pathLst>
                <a:path w="2382" h="311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2809;p94">
              <a:extLst>
                <a:ext uri="{FF2B5EF4-FFF2-40B4-BE49-F238E27FC236}">
                  <a16:creationId xmlns:a16="http://schemas.microsoft.com/office/drawing/2014/main" id="{790C7646-D6B3-419D-BDF3-09F1AA2B3135}"/>
                </a:ext>
              </a:extLst>
            </p:cNvPr>
            <p:cNvSpPr/>
            <p:nvPr/>
          </p:nvSpPr>
          <p:spPr>
            <a:xfrm>
              <a:off x="4976772" y="2302902"/>
              <a:ext cx="16854" cy="10664"/>
            </a:xfrm>
            <a:custGeom>
              <a:avLst/>
              <a:gdLst/>
              <a:ahLst/>
              <a:cxnLst/>
              <a:rect l="l" t="t" r="r" b="b"/>
              <a:pathLst>
                <a:path w="501" h="310" extrusionOk="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2810;p94">
              <a:extLst>
                <a:ext uri="{FF2B5EF4-FFF2-40B4-BE49-F238E27FC236}">
                  <a16:creationId xmlns:a16="http://schemas.microsoft.com/office/drawing/2014/main" id="{8FB3E07A-5D5E-4301-807A-B5A2E27785E1}"/>
                </a:ext>
              </a:extLst>
            </p:cNvPr>
            <p:cNvSpPr/>
            <p:nvPr/>
          </p:nvSpPr>
          <p:spPr>
            <a:xfrm>
              <a:off x="5001598" y="2302902"/>
              <a:ext cx="55304" cy="10664"/>
            </a:xfrm>
            <a:custGeom>
              <a:avLst/>
              <a:gdLst/>
              <a:ahLst/>
              <a:cxnLst/>
              <a:rect l="l" t="t" r="r" b="b"/>
              <a:pathLst>
                <a:path w="1644" h="310" extrusionOk="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2811;p94">
              <a:extLst>
                <a:ext uri="{FF2B5EF4-FFF2-40B4-BE49-F238E27FC236}">
                  <a16:creationId xmlns:a16="http://schemas.microsoft.com/office/drawing/2014/main" id="{EC9E0779-D157-4AE3-A4AE-1572197E3A61}"/>
                </a:ext>
              </a:extLst>
            </p:cNvPr>
            <p:cNvSpPr/>
            <p:nvPr/>
          </p:nvSpPr>
          <p:spPr>
            <a:xfrm>
              <a:off x="4976772" y="2321719"/>
              <a:ext cx="80130" cy="9873"/>
            </a:xfrm>
            <a:custGeom>
              <a:avLst/>
              <a:gdLst/>
              <a:ahLst/>
              <a:cxnLst/>
              <a:rect l="l" t="t" r="r" b="b"/>
              <a:pathLst>
                <a:path w="2382" h="287" extrusionOk="0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2812;p94">
              <a:extLst>
                <a:ext uri="{FF2B5EF4-FFF2-40B4-BE49-F238E27FC236}">
                  <a16:creationId xmlns:a16="http://schemas.microsoft.com/office/drawing/2014/main" id="{BCFE82E2-ACAF-448C-87DF-5498486058B1}"/>
                </a:ext>
              </a:extLst>
            </p:cNvPr>
            <p:cNvSpPr/>
            <p:nvPr/>
          </p:nvSpPr>
          <p:spPr>
            <a:xfrm>
              <a:off x="4976772" y="2352025"/>
              <a:ext cx="80130" cy="65601"/>
            </a:xfrm>
            <a:custGeom>
              <a:avLst/>
              <a:gdLst/>
              <a:ahLst/>
              <a:cxnLst/>
              <a:rect l="l" t="t" r="r" b="b"/>
              <a:pathLst>
                <a:path w="2382" h="1907" extrusionOk="0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2813;p94">
              <a:extLst>
                <a:ext uri="{FF2B5EF4-FFF2-40B4-BE49-F238E27FC236}">
                  <a16:creationId xmlns:a16="http://schemas.microsoft.com/office/drawing/2014/main" id="{FC69A224-7204-4F13-827A-8F6CFF13CA93}"/>
                </a:ext>
              </a:extLst>
            </p:cNvPr>
            <p:cNvSpPr/>
            <p:nvPr/>
          </p:nvSpPr>
          <p:spPr>
            <a:xfrm>
              <a:off x="4789296" y="2294680"/>
              <a:ext cx="168267" cy="172069"/>
            </a:xfrm>
            <a:custGeom>
              <a:avLst/>
              <a:gdLst/>
              <a:ahLst/>
              <a:cxnLst/>
              <a:rect l="l" t="t" r="r" b="b"/>
              <a:pathLst>
                <a:path w="5002" h="5002" extrusionOk="0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2814;p94">
              <a:extLst>
                <a:ext uri="{FF2B5EF4-FFF2-40B4-BE49-F238E27FC236}">
                  <a16:creationId xmlns:a16="http://schemas.microsoft.com/office/drawing/2014/main" id="{CC942708-1EED-4719-A7AB-15E25B610BA4}"/>
                </a:ext>
              </a:extLst>
            </p:cNvPr>
            <p:cNvSpPr/>
            <p:nvPr/>
          </p:nvSpPr>
          <p:spPr>
            <a:xfrm>
              <a:off x="4794107" y="2453402"/>
              <a:ext cx="24086" cy="17475"/>
            </a:xfrm>
            <a:custGeom>
              <a:avLst/>
              <a:gdLst/>
              <a:ahLst/>
              <a:cxnLst/>
              <a:rect l="l" t="t" r="r" b="b"/>
              <a:pathLst>
                <a:path w="716" h="508" extrusionOk="0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2815;p94">
              <a:extLst>
                <a:ext uri="{FF2B5EF4-FFF2-40B4-BE49-F238E27FC236}">
                  <a16:creationId xmlns:a16="http://schemas.microsoft.com/office/drawing/2014/main" id="{75757593-004B-4B1D-8138-0CAB416ECD5D}"/>
                </a:ext>
              </a:extLst>
            </p:cNvPr>
            <p:cNvSpPr/>
            <p:nvPr/>
          </p:nvSpPr>
          <p:spPr>
            <a:xfrm>
              <a:off x="4883051" y="2382744"/>
              <a:ext cx="24053" cy="16856"/>
            </a:xfrm>
            <a:custGeom>
              <a:avLst/>
              <a:gdLst/>
              <a:ahLst/>
              <a:cxnLst/>
              <a:rect l="l" t="t" r="r" b="b"/>
              <a:pathLst>
                <a:path w="715" h="490" extrusionOk="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2816;p94">
              <a:extLst>
                <a:ext uri="{FF2B5EF4-FFF2-40B4-BE49-F238E27FC236}">
                  <a16:creationId xmlns:a16="http://schemas.microsoft.com/office/drawing/2014/main" id="{E064EA9E-2DFD-4EA3-B711-1609C3E46F7B}"/>
                </a:ext>
              </a:extLst>
            </p:cNvPr>
            <p:cNvSpPr/>
            <p:nvPr/>
          </p:nvSpPr>
          <p:spPr>
            <a:xfrm>
              <a:off x="4935899" y="2304106"/>
              <a:ext cx="24086" cy="16856"/>
            </a:xfrm>
            <a:custGeom>
              <a:avLst/>
              <a:gdLst/>
              <a:ahLst/>
              <a:cxnLst/>
              <a:rect l="l" t="t" r="r" b="b"/>
              <a:pathLst>
                <a:path w="716" h="490" extrusionOk="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" name="Прямоугольник с одним усеченным углом 17">
            <a:extLst>
              <a:ext uri="{FF2B5EF4-FFF2-40B4-BE49-F238E27FC236}">
                <a16:creationId xmlns:a16="http://schemas.microsoft.com/office/drawing/2014/main" id="{4E66C5A3-A3C5-30B4-C393-E9B38DD05805}"/>
              </a:ext>
            </a:extLst>
          </p:cNvPr>
          <p:cNvSpPr/>
          <p:nvPr/>
        </p:nvSpPr>
        <p:spPr>
          <a:xfrm>
            <a:off x="9265240" y="1632617"/>
            <a:ext cx="1504594" cy="1401168"/>
          </a:xfrm>
          <a:prstGeom prst="snip1Rect">
            <a:avLst/>
          </a:prstGeom>
          <a:solidFill>
            <a:schemeClr val="bg1">
              <a:alpha val="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4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091256" y="1352442"/>
            <a:ext cx="3866856" cy="423628"/>
          </a:xfrm>
        </p:spPr>
        <p:txBody>
          <a:bodyPr/>
          <a:lstStyle/>
          <a:p>
            <a:r>
              <a:rPr lang="ru-RU" sz="2000" dirty="0" smtClean="0">
                <a:solidFill>
                  <a:srgbClr val="F92571"/>
                </a:solidFill>
              </a:rPr>
              <a:t>Фото</a:t>
            </a:r>
            <a:endParaRPr lang="ru-RU" sz="2000" dirty="0">
              <a:solidFill>
                <a:srgbClr val="F9257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091258" y="1920053"/>
            <a:ext cx="7509943" cy="672075"/>
          </a:xfrm>
        </p:spPr>
        <p:txBody>
          <a:bodyPr/>
          <a:lstStyle/>
          <a:p>
            <a:r>
              <a:rPr lang="ru-RU" sz="2000" dirty="0" smtClean="0"/>
              <a:t>Детекция по фото с сохранением </a:t>
            </a:r>
            <a:r>
              <a:rPr lang="ru-RU" sz="2000" dirty="0" err="1"/>
              <a:t>txt</a:t>
            </a:r>
            <a:r>
              <a:rPr lang="ru-RU" sz="2000" dirty="0"/>
              <a:t> файлов в </a:t>
            </a:r>
            <a:r>
              <a:rPr lang="ru-RU" sz="2000" dirty="0" err="1"/>
              <a:t>yolo</a:t>
            </a:r>
            <a:r>
              <a:rPr lang="ru-RU" sz="2000" dirty="0"/>
              <a:t> формате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071900" y="2956426"/>
            <a:ext cx="3866856" cy="403756"/>
          </a:xfrm>
        </p:spPr>
        <p:txBody>
          <a:bodyPr/>
          <a:lstStyle/>
          <a:p>
            <a:r>
              <a:rPr lang="ru-RU" sz="2000" dirty="0" smtClean="0">
                <a:solidFill>
                  <a:srgbClr val="F92571"/>
                </a:solidFill>
              </a:rPr>
              <a:t>Видео</a:t>
            </a:r>
            <a:endParaRPr lang="ru-RU" sz="2000" dirty="0">
              <a:solidFill>
                <a:srgbClr val="F9257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071900" y="3504165"/>
            <a:ext cx="8911786" cy="672075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Детекция по видео с сохранением обработанного видео и </a:t>
            </a:r>
            <a:r>
              <a:rPr lang="ru-RU" sz="2000" dirty="0" err="1" smtClean="0"/>
              <a:t>таймлайна</a:t>
            </a:r>
            <a:r>
              <a:rPr lang="ru-RU" sz="2000" dirty="0" smtClean="0"/>
              <a:t> обнаружения объектов</a:t>
            </a:r>
            <a:endParaRPr lang="ru-RU" sz="20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2071900" y="4540538"/>
            <a:ext cx="3866856" cy="403913"/>
          </a:xfrm>
        </p:spPr>
        <p:txBody>
          <a:bodyPr/>
          <a:lstStyle/>
          <a:p>
            <a:r>
              <a:rPr lang="ru-RU" sz="2000" dirty="0" smtClean="0">
                <a:solidFill>
                  <a:srgbClr val="F92571"/>
                </a:solidFill>
              </a:rPr>
              <a:t>Камера</a:t>
            </a:r>
            <a:endParaRPr lang="ru-RU" sz="2000" dirty="0">
              <a:solidFill>
                <a:srgbClr val="F92571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2071899" y="5088277"/>
            <a:ext cx="9194815" cy="1268081"/>
          </a:xfrm>
        </p:spPr>
        <p:txBody>
          <a:bodyPr>
            <a:normAutofit/>
          </a:bodyPr>
          <a:lstStyle/>
          <a:p>
            <a:r>
              <a:rPr lang="ru-RU" sz="2000" dirty="0"/>
              <a:t>В будущем работа этого сервиса может </a:t>
            </a:r>
            <a:r>
              <a:rPr lang="ru-RU" sz="2000" dirty="0" smtClean="0"/>
              <a:t>быть перестроена </a:t>
            </a:r>
            <a:r>
              <a:rPr lang="ru-RU" sz="2000" dirty="0"/>
              <a:t>под получение видео с нескольких камер на </a:t>
            </a:r>
            <a:r>
              <a:rPr lang="ru-RU" sz="2000" dirty="0" smtClean="0"/>
              <a:t>охраняемом объекте </a:t>
            </a:r>
            <a:r>
              <a:rPr lang="ru-RU" sz="2000" dirty="0"/>
              <a:t>в режиме реального времени, с уведомлением оператора </a:t>
            </a:r>
            <a:r>
              <a:rPr lang="ru-RU" sz="2000" dirty="0" smtClean="0"/>
              <a:t>об обнаружении </a:t>
            </a:r>
            <a:r>
              <a:rPr lang="ru-RU" sz="2000" dirty="0"/>
              <a:t>летающих объектов.</a:t>
            </a: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892" y="606086"/>
            <a:ext cx="9862734" cy="376138"/>
          </a:xfrm>
        </p:spPr>
        <p:txBody>
          <a:bodyPr/>
          <a:lstStyle/>
          <a:p>
            <a:r>
              <a:rPr lang="ru-RU" sz="4800" dirty="0" smtClean="0">
                <a:solidFill>
                  <a:srgbClr val="EF257A"/>
                </a:solidFill>
              </a:rPr>
              <a:t>Решаемые задачи</a:t>
            </a:r>
            <a:endParaRPr lang="ru-RU" sz="4800" dirty="0">
              <a:solidFill>
                <a:srgbClr val="EF257A"/>
              </a:solidFill>
            </a:endParaRP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96208" y="1317716"/>
            <a:ext cx="771003" cy="804997"/>
          </a:xfrm>
        </p:spPr>
        <p:txBody>
          <a:bodyPr/>
          <a:lstStyle/>
          <a:p>
            <a:endParaRPr lang="ru-RU" sz="3600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976852" y="2921701"/>
            <a:ext cx="771003" cy="757670"/>
          </a:xfrm>
        </p:spPr>
        <p:txBody>
          <a:bodyPr/>
          <a:lstStyle/>
          <a:p>
            <a:endParaRPr lang="ru-RU" sz="3600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76852" y="4505813"/>
            <a:ext cx="771003" cy="773758"/>
          </a:xfrm>
        </p:spPr>
        <p:txBody>
          <a:bodyPr/>
          <a:lstStyle/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1399495" y="1073243"/>
            <a:ext cx="9518876" cy="5523242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Работа веб-сервиса</a:t>
            </a:r>
            <a:endParaRPr lang="ru-RU" dirty="0">
              <a:latin typeface="+mn-lt"/>
            </a:endParaRPr>
          </a:p>
        </p:txBody>
      </p:sp>
      <p:pic>
        <p:nvPicPr>
          <p:cNvPr id="54" name="Рисунок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36" y="1992885"/>
            <a:ext cx="9492273" cy="46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2">
            <a:extLst>
              <a:ext uri="{FF2B5EF4-FFF2-40B4-BE49-F238E27FC236}">
                <a16:creationId xmlns:a16="http://schemas.microsoft.com/office/drawing/2014/main" id="{24F452BD-B318-4752-95A0-FE784050E11F}"/>
              </a:ext>
            </a:extLst>
          </p:cNvPr>
          <p:cNvGrpSpPr>
            <a:grpSpLocks noChangeAspect="1"/>
          </p:cNvGrpSpPr>
          <p:nvPr/>
        </p:nvGrpSpPr>
        <p:grpSpPr>
          <a:xfrm>
            <a:off x="1399495" y="1073243"/>
            <a:ext cx="9518876" cy="5523242"/>
            <a:chOff x="1027152" y="2693983"/>
            <a:chExt cx="6796849" cy="4462905"/>
          </a:xfrm>
        </p:grpSpPr>
        <p:grpSp>
          <p:nvGrpSpPr>
            <p:cNvPr id="9" name="Group 83">
              <a:extLst>
                <a:ext uri="{FF2B5EF4-FFF2-40B4-BE49-F238E27FC236}">
                  <a16:creationId xmlns:a16="http://schemas.microsoft.com/office/drawing/2014/main" id="{FD5311CA-A8DA-4752-BCCC-9D77C86DAA8A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12" name="AutoShape 1">
                <a:extLst>
                  <a:ext uri="{FF2B5EF4-FFF2-40B4-BE49-F238E27FC236}">
                    <a16:creationId xmlns:a16="http://schemas.microsoft.com/office/drawing/2014/main" id="{C5DD9855-9040-4A8E-8FC7-2A87D71D92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1CA962FF-DEAF-450E-BAC9-2CBF039F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9B32C08-05E5-455D-AB4B-FA780C0B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DB5DCAC2-FF8B-4D8A-8761-EF6BE6B4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6" name="Oval 5">
                <a:extLst>
                  <a:ext uri="{FF2B5EF4-FFF2-40B4-BE49-F238E27FC236}">
                    <a16:creationId xmlns:a16="http://schemas.microsoft.com/office/drawing/2014/main" id="{A18062AF-728F-4F67-A9EE-6DA3DC1E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1F8B8CA3-31B9-4E3E-89F8-B823F31C1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8" name="Rectangle 92">
                <a:extLst>
                  <a:ext uri="{FF2B5EF4-FFF2-40B4-BE49-F238E27FC236}">
                    <a16:creationId xmlns:a16="http://schemas.microsoft.com/office/drawing/2014/main" id="{C40CC64C-4BDE-4B83-ACBA-76BBEC31E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9" name="Group 93">
                <a:extLst>
                  <a:ext uri="{FF2B5EF4-FFF2-40B4-BE49-F238E27FC236}">
                    <a16:creationId xmlns:a16="http://schemas.microsoft.com/office/drawing/2014/main" id="{021FE07F-E9DB-428E-864C-12ABBB046C13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251ED56-D5C4-4244-B7B8-9CC65D6F8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ECE11028-B7CA-451E-851D-176871A08F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C663966C-C5F6-4AF2-AC81-EF7A040B7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1231452A-2DB6-4628-B13E-989E31967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02B5F533-7190-4486-800E-50B9DEE2E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7" name="Freeform 18">
                  <a:extLst>
                    <a:ext uri="{FF2B5EF4-FFF2-40B4-BE49-F238E27FC236}">
                      <a16:creationId xmlns:a16="http://schemas.microsoft.com/office/drawing/2014/main" id="{E1197ACF-D4F7-4F4F-B51B-31BAB0320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8" name="Freeform 19">
                  <a:extLst>
                    <a:ext uri="{FF2B5EF4-FFF2-40B4-BE49-F238E27FC236}">
                      <a16:creationId xmlns:a16="http://schemas.microsoft.com/office/drawing/2014/main" id="{305C916E-AA00-40D3-979E-8385C880D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606A4951-C43E-4D62-8601-77DAE03DB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30" name="Freeform 21">
                  <a:extLst>
                    <a:ext uri="{FF2B5EF4-FFF2-40B4-BE49-F238E27FC236}">
                      <a16:creationId xmlns:a16="http://schemas.microsoft.com/office/drawing/2014/main" id="{E4DF5AB0-92B8-4555-8BFE-FEB94F35C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C904AC4F-21D6-40FC-874A-C69831B8A24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21" name="Oval 6">
                <a:extLst>
                  <a:ext uri="{FF2B5EF4-FFF2-40B4-BE49-F238E27FC236}">
                    <a16:creationId xmlns:a16="http://schemas.microsoft.com/office/drawing/2014/main" id="{008AEF74-0CB4-4F9D-941F-B3FDCFD4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73BAD95-B78D-42DD-A801-8B84C3BF5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Работа веб-сервиса</a:t>
            </a:r>
            <a:endParaRPr lang="ru-RU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95" y="2177892"/>
            <a:ext cx="9530044" cy="417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4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C2B05D3-F683-B5A0-DCB8-AA28F1B24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6" t="30155" r="20782" b="28595"/>
          <a:stretch/>
        </p:blipFill>
        <p:spPr>
          <a:xfrm>
            <a:off x="3651196" y="1321030"/>
            <a:ext cx="5432612" cy="3048000"/>
          </a:xfrm>
          <a:prstGeom prst="rect">
            <a:avLst/>
          </a:prstGeom>
        </p:spPr>
      </p:pic>
      <p:pic>
        <p:nvPicPr>
          <p:cNvPr id="8" name="Рисунок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15" b="33986"/>
          <a:stretch/>
        </p:blipFill>
        <p:spPr>
          <a:xfrm>
            <a:off x="531133" y="4746172"/>
            <a:ext cx="3432175" cy="1436914"/>
          </a:xfrm>
          <a:noFill/>
          <a:ln>
            <a:noFill/>
          </a:ln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2D5942-B353-44B0-BA5B-56640646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40FFA-52AD-4EFF-8D09-E75EFEE4D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266" y="567750"/>
            <a:ext cx="9862734" cy="376138"/>
          </a:xfrm>
        </p:spPr>
        <p:txBody>
          <a:bodyPr/>
          <a:lstStyle/>
          <a:p>
            <a:r>
              <a:rPr lang="ru-RU" sz="4800" dirty="0" smtClean="0">
                <a:solidFill>
                  <a:srgbClr val="EF257A"/>
                </a:solidFill>
                <a:latin typeface="+mn-lt"/>
              </a:rPr>
              <a:t>Стек технологий</a:t>
            </a:r>
            <a:endParaRPr lang="ru-RU" sz="4800" dirty="0">
              <a:solidFill>
                <a:srgbClr val="EF257A"/>
              </a:solidFill>
              <a:latin typeface="+mn-lt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5" t="27309" r="17278" b="21501"/>
          <a:stretch/>
        </p:blipFill>
        <p:spPr>
          <a:xfrm>
            <a:off x="4635711" y="4731743"/>
            <a:ext cx="3380974" cy="14369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" b="3271"/>
          <a:stretch/>
        </p:blipFill>
        <p:spPr>
          <a:xfrm>
            <a:off x="8813836" y="4735287"/>
            <a:ext cx="2784729" cy="143551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58"/>
          <a:stretch/>
        </p:blipFill>
        <p:spPr>
          <a:xfrm>
            <a:off x="4498297" y="1572974"/>
            <a:ext cx="3382960" cy="21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8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8EBDD-D3B1-49F6-BC92-38ED9C834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70D4F-285D-4982-9484-EA7D8676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+mn-lt"/>
            </a:endParaRPr>
          </a:p>
        </p:txBody>
      </p:sp>
      <p:pic>
        <p:nvPicPr>
          <p:cNvPr id="56" name="Рисунок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736" y="0"/>
            <a:ext cx="12478707" cy="5758543"/>
          </a:xfrm>
          <a:prstGeom prst="rect">
            <a:avLst/>
          </a:prstGeom>
        </p:spPr>
      </p:pic>
      <p:sp>
        <p:nvSpPr>
          <p:cNvPr id="57" name="Текст 5">
            <a:extLst>
              <a:ext uri="{FF2B5EF4-FFF2-40B4-BE49-F238E27FC236}">
                <a16:creationId xmlns:a16="http://schemas.microsoft.com/office/drawing/2014/main" id="{3849BF57-EB33-4692-98F6-8A1B9293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727" y="6047291"/>
            <a:ext cx="3975554" cy="61813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Ссылка на </a:t>
            </a:r>
            <a:r>
              <a:rPr lang="ru-RU" sz="2400" dirty="0" err="1" smtClean="0">
                <a:solidFill>
                  <a:schemeClr val="bg1"/>
                </a:solidFill>
              </a:rPr>
              <a:t>репозиторий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58" name="Рисунок 5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70" y="4009309"/>
            <a:ext cx="2656115" cy="265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7571</TotalTime>
  <Words>179</Words>
  <Application>Microsoft Office PowerPoint</Application>
  <PresentationFormat>Широкоэкранный</PresentationFormat>
  <Paragraphs>39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Amatic SC</vt:lpstr>
      <vt:lpstr>Arial</vt:lpstr>
      <vt:lpstr>Calibri</vt:lpstr>
      <vt:lpstr>Lato Light</vt:lpstr>
      <vt:lpstr>Montserrat</vt:lpstr>
      <vt:lpstr>Wingdings</vt:lpstr>
      <vt:lpstr>Для Академия инноваторов 16_9</vt:lpstr>
      <vt:lpstr>Кошки понарошку</vt:lpstr>
      <vt:lpstr>            Кошки понарошку</vt:lpstr>
      <vt:lpstr>Актуальность задачи</vt:lpstr>
      <vt:lpstr>Решаемые задачи</vt:lpstr>
      <vt:lpstr>Работа веб-сервиса</vt:lpstr>
      <vt:lpstr>Работа веб-сервиса</vt:lpstr>
      <vt:lpstr>Стек технологий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Полина Шубина</cp:lastModifiedBy>
  <cp:revision>85</cp:revision>
  <dcterms:created xsi:type="dcterms:W3CDTF">2023-05-15T07:36:23Z</dcterms:created>
  <dcterms:modified xsi:type="dcterms:W3CDTF">2024-06-16T20:18:04Z</dcterms:modified>
</cp:coreProperties>
</file>